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1" r:id="rId9"/>
    <p:sldId id="263" r:id="rId10"/>
    <p:sldId id="264" r:id="rId11"/>
    <p:sldId id="272" r:id="rId12"/>
    <p:sldId id="27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ＭＳ Ｐゴシック" panose="020B0600070205080204" pitchFamily="50" charset="-128"/>
      <p:regular r:id="rId18"/>
    </p:embeddedFont>
  </p:embeddedFontLst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93119A-4007-0D49-AE3B-5B296C484EA9}">
          <p14:sldIdLst>
            <p14:sldId id="256"/>
            <p14:sldId id="257"/>
          </p14:sldIdLst>
        </p14:section>
        <p14:section name="Research Introduction" id="{B08E2A12-A78C-3748-B461-DA7484171881}">
          <p14:sldIdLst>
            <p14:sldId id="259"/>
            <p14:sldId id="258"/>
          </p14:sldIdLst>
        </p14:section>
        <p14:section name="Overal architecture" id="{9577C961-F353-1B4F-A834-7210E86D9539}">
          <p14:sldIdLst>
            <p14:sldId id="260"/>
            <p14:sldId id="261"/>
            <p14:sldId id="262"/>
            <p14:sldId id="271"/>
          </p14:sldIdLst>
        </p14:section>
        <p14:section name="Research Progress" id="{A338D4B0-DE9D-9D42-8911-A2C5774D9096}">
          <p14:sldIdLst>
            <p14:sldId id="263"/>
            <p14:sldId id="264"/>
            <p14:sldId id="272"/>
            <p14:sldId id="274"/>
          </p14:sldIdLst>
        </p14:section>
        <p14:section name="Schedule" id="{22E1BAC5-F840-C146-A295-9E1A30F18532}">
          <p14:sldIdLst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265F6-39E9-4AF8-95D2-E16E30031EE3}" v="20" dt="2025-05-12T14:25:14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74006"/>
  </p:normalViewPr>
  <p:slideViewPr>
    <p:cSldViewPr snapToGrid="0">
      <p:cViewPr varScale="1">
        <p:scale>
          <a:sx n="38" d="100"/>
          <a:sy n="38" d="100"/>
        </p:scale>
        <p:origin x="139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6E119-A08E-ED46-8057-D374DBAF2A0A}" type="datetimeFigureOut">
              <a:rPr lang="en-JP" smtClean="0"/>
              <a:t>05/13/2025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F3FE-C834-3449-83D9-D7F0D2C1F4A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9097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Keep this slide clean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Do not add line number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902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The content should be bief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4506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098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036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380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Briefly talk about what you have done</a:t>
            </a:r>
          </a:p>
          <a:p>
            <a:r>
              <a:rPr lang="en-JP" dirty="0"/>
              <a:t>If possible. </a:t>
            </a:r>
            <a:r>
              <a:rPr lang="en-US" dirty="0"/>
              <a:t>H</a:t>
            </a:r>
            <a:r>
              <a:rPr lang="en-JP" dirty="0"/>
              <a:t>ighlight it in the overall architecture/system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4965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Before jumping to a new section, add a new slide: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Hide the other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JP" dirty="0"/>
              <a:t>Highlight the current section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3520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Always end with a thank you slide</a:t>
            </a:r>
          </a:p>
          <a:p>
            <a:r>
              <a:rPr lang="en-JP" dirty="0"/>
              <a:t>_ Ask if there is any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CF3FE-C834-3449-83D9-D7F0D2C1F4AB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8160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BC03-3594-B699-C823-6A01377AC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11CC0-625E-C046-75CB-DC25A327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F6FDD-9606-CFEF-D145-E10006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7A8C-A476-5144-8F72-CFFA13481C5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E4606-EAAD-0F38-1AC3-24A65E2B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A8B31-78D4-2887-4675-CC14C455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879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5EF8-4533-AD28-2B28-C64EBABD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3C399-6EB2-EC7D-4820-8883E74C7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3D53-2718-9049-CB04-98AD75E8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0480-D8AE-D446-9D5E-F58B8DE23075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2E707-3133-C743-6935-CE06F6FA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662B-0E2F-5E94-1C94-579F4CF9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875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1D435-FB5F-B2F1-1E9E-C93ECF811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76E75-3B35-D0DF-022F-086E1C693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24A13-9730-6B4C-E040-8D79DD6D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73E6-0F64-184A-99D6-AB9DF513C290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31AC-C114-D162-107E-071A7D1A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52E95-6652-70EB-68F4-77F40C74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7548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A1F4-FCFA-FFD8-75DA-FC8F4F84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DBC3-8A22-D085-6625-BEE269C6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7135-C66B-49A4-F397-1F4F12CB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A13E-10C6-9AA8-042F-C2204916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E1230-600F-1CDD-BA10-61E1E141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163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DFD6-4BBA-EA02-7B38-BA4A6CE5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25D83-7720-AAD5-D111-D3F127D92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765C-03DF-03AF-9CB0-E4155761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31D4-B852-0648-97ED-4EDEE920ED4E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F01D-275B-E7FA-2EF4-38DB7A6D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EFCB-3B8C-EE92-41D3-1A8B13CC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5709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F0DE-B6D0-4A31-C50E-8A0844EF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8A66-8BA5-D388-A83E-A4183CE57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17B24-26A3-3868-1189-C1B309ACC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6B733-4C70-177C-C3FB-0175BC62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1468-53A8-384F-B432-3CCE204DF209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992C1-1C6C-3A97-F9EA-B042D96B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0BA38-3458-990B-7AB4-DAC11317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322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D75C-5937-3DF8-1BA3-7997519D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CF5F6-4853-EB82-D3D1-55022C060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39CBD-8FCB-6758-8AC2-65B270FE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C2F0A-AAE8-499E-C1FA-65628285C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0CFDD-FCA1-3276-EC55-D067798E7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54775-68C4-AA3D-54DE-12A9FCF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D914-2A01-9441-9A1E-CAE64E5C0219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1E06-57A2-F01A-450E-69127A4E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D74D1-CC1C-4398-CFD8-ECF014C9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5202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B8A7-92F2-FE21-995D-D13FCA8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3AF8A-A478-32BF-6C20-122D81B6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F45-0852-464C-B9AF-0BEA01DCCF00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A2C70-923C-32EB-7014-2347466C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A3A90-C970-E2E3-7360-AA58CFE2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119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92B65-429C-89B1-8299-60EB39B3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87D2-8999-3344-94AF-611B8DB9C729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824BF-9923-48C0-32F4-C7A91817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72701-7668-6C68-DA34-F25A43C4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097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60FF-8158-F0BA-6003-BF6BA9F4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3999-9D29-DB6C-723E-DA6BF84D7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265C7-A552-4495-28B7-E907C5EC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ACA45-8E11-F7BC-03D3-5C0F4BDB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CF5A-834B-B043-B7DF-532A8FF9E07D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9D3A4-E788-E3DC-AF30-D682DED0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B74E6-B6F4-7E90-EA5E-9E165286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524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5810-D00D-E4D3-ED84-8E835DD7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1001A-CD62-C5B4-F04E-701CAF843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66EA6-F955-E2E6-423A-F4EA5D973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B4815-AEC3-FE2C-B6DC-9696EF25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7014-922E-5445-87BC-436901319CD4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14E09-C025-E1A1-3BE7-81860A9F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DE31F-440B-0DE2-0446-AEB17DE2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9735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55C22-B12B-50BD-3F18-1A95F54E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B51C9-85A3-32E0-7BEC-9A2E9F5C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0627-0FA5-6DC1-54AB-AD9FB52B0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E03A-2B0F-1846-B71B-5DE0A1B365DB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1A59-267F-1526-4D3E-2CE62CAB2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D377B-C6C8-19A0-10D1-C7D13942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75D0E-D6FD-4847-A4AD-7D56F7F6616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00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C0BF-4BFC-5EC4-6A46-3C3BEB1D8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/>
              <a:t>2-Layer LIF Network with Weights</a:t>
            </a:r>
            <a:endParaRPr lang="ja-JP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582A4-61FB-712D-35C6-0ABA95022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>
                <a:cs typeface="Arial"/>
              </a:rPr>
              <a:t>Komatsu Yamato</a:t>
            </a:r>
            <a:endParaRPr lang="en-JP" dirty="0"/>
          </a:p>
          <a:p>
            <a:r>
              <a:rPr lang="en-JP" dirty="0">
                <a:cs typeface="Arial"/>
              </a:rPr>
              <a:t>S1300053@u-aizu.ac.jp</a:t>
            </a:r>
          </a:p>
          <a:p>
            <a:r>
              <a:rPr lang="en-US" dirty="0">
                <a:ea typeface="+mn-lt"/>
                <a:cs typeface="+mn-lt"/>
              </a:rPr>
              <a:t>15 April 2025</a:t>
            </a:r>
            <a:endParaRPr lang="en-JP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52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3DBF-C451-D0FA-680E-4C095728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Research Progress |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BAAA-94F4-26AD-2BAC-28231867E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dirty="0">
                <a:ea typeface="+mn-lt"/>
                <a:cs typeface="+mn-lt"/>
              </a:rPr>
              <a:t>Implement weights to the 2-Layer network</a:t>
            </a:r>
            <a:r>
              <a:rPr lang="ja-JP" dirty="0">
                <a:ea typeface="+mn-lt"/>
                <a:cs typeface="+mn-lt"/>
              </a:rPr>
              <a:t> </a:t>
            </a:r>
            <a:r>
              <a:rPr lang="en-US" altLang="ja-JP" b="0" i="0" dirty="0">
                <a:solidFill>
                  <a:srgbClr val="F0F6FC"/>
                </a:solidFill>
                <a:effectLst/>
                <a:latin typeface="-apple-system"/>
              </a:rPr>
              <a:t>Implement weights to the 2-Layer network</a:t>
            </a:r>
          </a:p>
          <a:p>
            <a:pPr marL="0" indent="0">
              <a:buNone/>
            </a:pPr>
            <a:r>
              <a:rPr lang="en-US" altLang="ja-JP" b="0" i="0" dirty="0">
                <a:solidFill>
                  <a:srgbClr val="F0F6FC"/>
                </a:solidFill>
                <a:effectLst/>
                <a:latin typeface="-apple-system"/>
              </a:rPr>
              <a:t>Implement weights to the 2-Layer network</a:t>
            </a:r>
          </a:p>
          <a:p>
            <a:pPr marL="0" indent="0">
              <a:buNone/>
            </a:pPr>
            <a:endParaRPr lang="ja-JP" altLang="en-US" dirty="0">
              <a:ea typeface="ＭＳ Ｐゴシック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1EF3-EEB9-A244-70CE-5B39EE1B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0E849-D1D0-3B69-2703-8DA8BF25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29A02-1369-6C33-D1C9-E66A6529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887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DB732-B3C7-E2EF-D882-AE081987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+mj-lt"/>
                <a:cs typeface="Arial"/>
              </a:rPr>
              <a:t>Research Progress | On-going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F38361-3D3B-A1FB-02FF-BFB2B54B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dirty="0"/>
              <a:t>Implement STDP and update the weights</a:t>
            </a:r>
            <a:endParaRPr lang="ja-JP" altLang="en-US" sz="40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74D269-151C-108A-1ACD-DCC9DECF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E7D253-AE32-492C-E61A-080E4F28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749F95-6A15-EBA6-87AD-536014D2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6873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5C2655-BF0B-BA5A-55C7-D524C7D0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Arial"/>
              </a:rPr>
              <a:t>Reserch Progress</a:t>
            </a:r>
            <a:r>
              <a:rPr lang="en-US" altLang="ja-JP" dirty="0">
                <a:ea typeface="+mj-lt"/>
                <a:cs typeface="Arial"/>
              </a:rPr>
              <a:t>|To do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4C021F-B2F2-6708-BCD4-1301A56A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 dirty="0">
                <a:ea typeface="ＭＳ Ｐゴシック"/>
                <a:cs typeface="Arial"/>
              </a:rPr>
              <a:t>Implement STDP and update the weights</a:t>
            </a:r>
            <a:endParaRPr lang="ja-JP" altLang="en-US" dirty="0">
              <a:ea typeface="ＭＳ Ｐゴシック"/>
              <a:cs typeface="Arial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9090E9-2093-6F2F-0BDC-B2C1E8C5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3DD1D8-22C0-F306-794E-91E9672E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A61D3-DC39-A8C8-EC54-FAAD5772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12</a:t>
            </a:fld>
            <a:endParaRPr lang="en-JP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F633CF2-87F7-231A-4480-B59A351506D6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11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1363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F88C479-8BEB-4C3D-4AD5-81705B785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995212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6469920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7371658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47777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991229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463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  <a:r>
                        <a:rPr lang="en-JP" dirty="0"/>
                        <a:t>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Jan 2026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5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7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40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85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8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9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5687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C99140-6409-1D71-CE53-160A9E9C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Schedule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AA81-CFCC-B206-97F8-A7D2D467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9AD50-773F-7844-8D80-7A449EC2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2CD1-1C04-76A8-EC2F-DC000244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14</a:t>
            </a:fld>
            <a:endParaRPr lang="en-JP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5ABC5F-A45F-62EC-43A6-20F12FBE4DD6}"/>
              </a:ext>
            </a:extLst>
          </p:cNvPr>
          <p:cNvSpPr/>
          <p:nvPr/>
        </p:nvSpPr>
        <p:spPr>
          <a:xfrm>
            <a:off x="3214512" y="2227284"/>
            <a:ext cx="1710611" cy="2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FBF675-7D8B-7ADB-A4BE-74F898FF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3185"/>
            <a:ext cx="10515600" cy="10137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/>
              <a:t>Task 1:</a:t>
            </a:r>
            <a:r>
              <a:rPr lang="en-US" dirty="0"/>
              <a:t>Implement STDP and update the </a:t>
            </a:r>
            <a:r>
              <a:rPr lang="en-US" dirty="0" err="1"/>
              <a:t>weight</a:t>
            </a:r>
            <a:r>
              <a:rPr lang="en-US" altLang="ja-JP" sz="1600" b="0" i="0" dirty="0" err="1">
                <a:solidFill>
                  <a:srgbClr val="F0F6FC"/>
                </a:solidFill>
                <a:effectLst/>
                <a:latin typeface="-apple-system"/>
              </a:rPr>
              <a:t>and</a:t>
            </a:r>
            <a:r>
              <a:rPr lang="en-US" altLang="ja-JP" sz="1600" b="0" i="0" dirty="0">
                <a:solidFill>
                  <a:srgbClr val="F0F6FC"/>
                </a:solidFill>
                <a:effectLst/>
                <a:latin typeface="-apple-system"/>
              </a:rPr>
              <a:t> update the weights</a:t>
            </a:r>
          </a:p>
          <a:p>
            <a:endParaRPr lang="ja-JP" altLang="en-US" sz="24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8275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1FF281-5B05-803B-9D91-1291BE0E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JP" dirty="0"/>
              <a:t>Thank you for your attention!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169F-7D98-25B3-38A4-4F406873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034-BB72-6542-8567-153FCAD22E8A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B6AAD-BCFF-F9E4-58DD-D9E9B379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49F6-B889-9F51-E2EB-3565EB40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9622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  <a:p>
            <a:r>
              <a:rPr lang="en-JP" dirty="0"/>
              <a:t>Overall system/architecture</a:t>
            </a:r>
          </a:p>
          <a:p>
            <a:r>
              <a:rPr lang="en-JP" dirty="0"/>
              <a:t>Research progress</a:t>
            </a:r>
          </a:p>
          <a:p>
            <a:pPr lvl="1"/>
            <a:r>
              <a:rPr lang="en-JP" dirty="0"/>
              <a:t>Done</a:t>
            </a:r>
          </a:p>
          <a:p>
            <a:pPr lvl="1"/>
            <a:r>
              <a:rPr lang="en-JP" dirty="0"/>
              <a:t>Doing</a:t>
            </a:r>
          </a:p>
          <a:p>
            <a:pPr lvl="1"/>
            <a:r>
              <a:rPr lang="en-JP" dirty="0"/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Research Progress | Student's name</a:t>
            </a:r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637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E2743-E1BB-625F-E1DF-8F5D02F2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86EB-7560-5C4F-9FED-7E6C3AB693E1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FE41-11B5-199D-5F8A-B896A47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796D-FC9B-A635-0C1F-19648BE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73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Research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5005-BADA-8881-86B3-45E57045E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dirty="0"/>
              <a:t>My research focuses on building </a:t>
            </a:r>
            <a:r>
              <a:rPr lang="en-US" altLang="ja-JP" b="1" dirty="0"/>
              <a:t>spiking neural networks</a:t>
            </a:r>
            <a:r>
              <a:rPr lang="en-US" altLang="ja-JP" dirty="0"/>
              <a:t> using the </a:t>
            </a:r>
            <a:r>
              <a:rPr lang="en-US" altLang="ja-JP" b="1" dirty="0"/>
              <a:t>LIF neuron model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Recently, I introduced </a:t>
            </a:r>
            <a:r>
              <a:rPr lang="en-US" altLang="ja-JP" b="1" dirty="0"/>
              <a:t>weights</a:t>
            </a:r>
            <a:r>
              <a:rPr lang="en-US" altLang="ja-JP" dirty="0"/>
              <a:t> into a 2-layer LIF network to enable more biologically inspired signal processing.</a:t>
            </a:r>
          </a:p>
          <a:p>
            <a:endParaRPr lang="ja-JP" altLang="en-US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BFDF-B1F0-FB2A-A0C1-EC474B6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6E90-1E90-2749-BC21-50E448F69279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AD7B-BF88-AD58-1978-57BAC111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A448-6FBA-2123-5C8A-E8D04293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3932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/>
              <a:t>Overall system/architecture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Done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Doing</a:t>
            </a:r>
          </a:p>
          <a:p>
            <a:pPr lvl="1"/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B92F5-46FD-EBFA-659D-B9D6403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1991-F419-184D-91FE-1610106A5567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80F57-14C4-3FFD-5078-C869C927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4D31-97D3-4BF0-9002-14648497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0757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1" y="136525"/>
            <a:ext cx="10515600" cy="982412"/>
          </a:xfrm>
        </p:spPr>
        <p:txBody>
          <a:bodyPr/>
          <a:lstStyle/>
          <a:p>
            <a:r>
              <a:rPr lang="en-JP" dirty="0"/>
              <a:t>Overall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5005-BADA-8881-86B3-45E57045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1" y="1215022"/>
            <a:ext cx="11000874" cy="2322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ja-JP" altLang="en-US" sz="2400" b="1" dirty="0">
                <a:latin typeface="Calibri"/>
                <a:ea typeface="ＭＳ Ｐゴシック"/>
                <a:cs typeface="Calibri"/>
              </a:rPr>
              <a:t>・</a:t>
            </a:r>
            <a:r>
              <a:rPr lang="en-US" altLang="ja-JP" sz="2400" b="1" dirty="0">
                <a:latin typeface="Calibri"/>
                <a:ea typeface="ＭＳ Ｐゴシック"/>
                <a:cs typeface="Calibri"/>
              </a:rPr>
              <a:t>Input: 9-bit spike vector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ja-JP" altLang="en-US" sz="2400" b="1" dirty="0">
                <a:latin typeface="Calibri"/>
                <a:ea typeface="ＭＳ Ｐゴシック"/>
                <a:cs typeface="Calibri"/>
              </a:rPr>
              <a:t>・</a:t>
            </a:r>
            <a:r>
              <a:rPr lang="en-US" altLang="ja-JP" sz="2400" b="1" dirty="0">
                <a:latin typeface="Calibri"/>
                <a:ea typeface="ＭＳ Ｐゴシック"/>
                <a:cs typeface="Calibri"/>
              </a:rPr>
              <a:t>Layer 1: Each neuron adds its assigned weight to its membrane potential when it receives a spike.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ja-JP" sz="2400" b="1" dirty="0">
                <a:latin typeface="Calibri"/>
                <a:ea typeface="ＭＳ Ｐゴシック"/>
                <a:cs typeface="Calibri"/>
              </a:rPr>
              <a:t>If the voltage exceeds the threshold, it fires (spikes) and resets.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ja-JP" altLang="en-US" sz="2400" b="1" dirty="0">
                <a:latin typeface="Calibri"/>
                <a:ea typeface="ＭＳ Ｐゴシック"/>
                <a:cs typeface="Calibri"/>
              </a:rPr>
              <a:t>・</a:t>
            </a:r>
            <a:r>
              <a:rPr lang="en-US" altLang="ja-JP" sz="2400" b="1" dirty="0">
                <a:latin typeface="Calibri"/>
                <a:ea typeface="ＭＳ Ｐゴシック"/>
                <a:cs typeface="Calibri"/>
              </a:rPr>
              <a:t>Layer 2: Receives the output from Layer 1 and follows the same logic.</a:t>
            </a:r>
          </a:p>
        </p:txBody>
      </p:sp>
      <p:sp>
        <p:nvSpPr>
          <p:cNvPr id="93" name="Date Placeholder 92">
            <a:extLst>
              <a:ext uri="{FF2B5EF4-FFF2-40B4-BE49-F238E27FC236}">
                <a16:creationId xmlns:a16="http://schemas.microsoft.com/office/drawing/2014/main" id="{B50BE289-1666-5622-A63D-84B062AF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D83E-8DCD-BA42-9074-6F1AAE920D73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94" name="Footer Placeholder 93">
            <a:extLst>
              <a:ext uri="{FF2B5EF4-FFF2-40B4-BE49-F238E27FC236}">
                <a16:creationId xmlns:a16="http://schemas.microsoft.com/office/drawing/2014/main" id="{125B82DE-3080-1E51-3F4D-C97A5B80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6D9FC8C2-7F50-D23C-0BC8-F6366946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6</a:t>
            </a:fld>
            <a:endParaRPr lang="en-JP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20F63F-B806-0CED-A30E-606BE921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7" y="3633369"/>
            <a:ext cx="6671233" cy="16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721-7CD9-2415-D7FE-62030D3C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97" y="280172"/>
            <a:ext cx="7401033" cy="5965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Step-by-Step LIF Neuron Processing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104335C-4CEB-CC7A-43FD-09BFCE3F91EC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ja-JP" sz="1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41010-0026-A8AB-66AF-FC4D0020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CE4615-5C87-3A43-8659-EF3B4FB4C178}" type="datetime2">
              <a:rPr lang="en-US" smtClean="0"/>
              <a:pPr>
                <a:spcAft>
                  <a:spcPts val="600"/>
                </a:spcAft>
              </a:pPr>
              <a:t>Tuesday, May 13,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5F535-D914-29CB-71BB-A7DDBCBC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Research Progress | Student's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01F6-FFCA-C5F8-F06B-D7F147E0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775D0E-D6FD-4847-A4AD-7D56F7F6616B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8D1A63-6BE8-85BE-27C9-91F577B9D247}"/>
              </a:ext>
            </a:extLst>
          </p:cNvPr>
          <p:cNvSpPr txBox="1"/>
          <p:nvPr/>
        </p:nvSpPr>
        <p:spPr>
          <a:xfrm>
            <a:off x="467565" y="1154304"/>
            <a:ext cx="111469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 dirty="0"/>
              <a:t>・</a:t>
            </a:r>
            <a:r>
              <a:rPr lang="en-US" altLang="ja-JP" sz="3600" dirty="0"/>
              <a:t>When a neuron receives input1:</a:t>
            </a:r>
            <a:r>
              <a:rPr lang="ja-JP" altLang="en-US" sz="3600" dirty="0"/>
              <a:t>𝑉</a:t>
            </a:r>
            <a:r>
              <a:rPr lang="en-US" altLang="ja-JP" sz="3600" dirty="0"/>
              <a:t>=</a:t>
            </a:r>
            <a:r>
              <a:rPr lang="ja-JP" altLang="en-US" sz="3600" dirty="0"/>
              <a:t>𝑉</a:t>
            </a:r>
            <a:r>
              <a:rPr lang="en-US" altLang="ja-JP" sz="3600" dirty="0"/>
              <a:t>+</a:t>
            </a:r>
            <a:r>
              <a:rPr lang="ja-JP" altLang="en-US" sz="3600" dirty="0"/>
              <a:t>𝑤−</a:t>
            </a:r>
            <a:r>
              <a:rPr lang="en-US" altLang="ja-JP" sz="3600"/>
              <a:t>1 </a:t>
            </a:r>
            <a:r>
              <a:rPr lang="en-US" altLang="ja-JP" sz="3600" dirty="0"/>
              <a:t>(add weight, subtract leakage)</a:t>
            </a:r>
          </a:p>
          <a:p>
            <a:r>
              <a:rPr lang="ja-JP" altLang="en-US" sz="3600" dirty="0"/>
              <a:t>・</a:t>
            </a:r>
            <a:r>
              <a:rPr lang="en-US" altLang="ja-JP" sz="3600" dirty="0"/>
              <a:t>If </a:t>
            </a:r>
            <a:r>
              <a:rPr lang="ja-JP" altLang="en-US" sz="3600" dirty="0"/>
              <a:t>𝑉≥</a:t>
            </a:r>
            <a:r>
              <a:rPr lang="en-US" altLang="ja-JP" sz="3600" dirty="0"/>
              <a:t>10, the neuron spikes and resets </a:t>
            </a:r>
            <a:r>
              <a:rPr lang="ja-JP" altLang="en-US" sz="3600" dirty="0"/>
              <a:t>𝑉</a:t>
            </a:r>
            <a:r>
              <a:rPr lang="en-US" altLang="ja-JP" sz="3600" dirty="0"/>
              <a:t>=0V=0.</a:t>
            </a:r>
          </a:p>
          <a:p>
            <a:r>
              <a:rPr lang="ja-JP" altLang="en-US" sz="3600" dirty="0"/>
              <a:t>・</a:t>
            </a:r>
            <a:r>
              <a:rPr lang="en-US" altLang="ja-JP" sz="3600" dirty="0"/>
              <a:t>Neurons accumulate input over time, allowing delayed spikes.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9666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51BD7C-7B69-CB72-5AAC-39BAC1FC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789" y="559289"/>
            <a:ext cx="3455821" cy="689215"/>
          </a:xfrm>
        </p:spPr>
        <p:txBody>
          <a:bodyPr anchor="b">
            <a:normAutofit/>
          </a:bodyPr>
          <a:lstStyle/>
          <a:p>
            <a:r>
              <a:rPr lang="en-US" altLang="ja-JP" sz="3200" dirty="0"/>
              <a:t>Example Output</a:t>
            </a:r>
            <a:endParaRPr lang="ja-JP" sz="32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B9149-EFB4-E194-4BBD-116E83EF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DAE034-BB72-6542-8567-153FCAD22E8A}" type="datetime2">
              <a:rPr lang="en-US" smtClean="0"/>
              <a:pPr>
                <a:spcAft>
                  <a:spcPts val="600"/>
                </a:spcAft>
              </a:pPr>
              <a:t>Tuesday, May 13, 2025</a:t>
            </a:fld>
            <a:endParaRPr lang="en-JP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EC1B8D-E1AB-3B5B-BA03-0D292BEA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Progress | Student's name</a:t>
            </a:r>
            <a:endParaRPr lang="en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E61FD1-8D74-0C8C-E44E-933EA773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775D0E-D6FD-4847-A4AD-7D56F7F6616B}" type="slidenum"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JP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82870D-F347-5B45-03CE-77B170E13951}"/>
              </a:ext>
            </a:extLst>
          </p:cNvPr>
          <p:cNvSpPr txBox="1"/>
          <p:nvPr/>
        </p:nvSpPr>
        <p:spPr>
          <a:xfrm>
            <a:off x="633663" y="1723733"/>
            <a:ext cx="6236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  Input Spike: [0, 1, 0, 0, 0, 0, 1, 1, 0]</a:t>
            </a:r>
          </a:p>
          <a:p>
            <a:r>
              <a:rPr kumimoji="1" lang="en-US" altLang="ja-JP" sz="2400" dirty="0"/>
              <a:t>  Layer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Output: [0, 1, 0, 0, 0, 0, 1, 1, 0]</a:t>
            </a:r>
          </a:p>
          <a:p>
            <a:r>
              <a:rPr kumimoji="1" lang="en-US" altLang="ja-JP" sz="2400" dirty="0"/>
              <a:t>  Layer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Output: [0, 0, 0, 0, 0, 0, 0, 1, 0]</a:t>
            </a:r>
            <a:endParaRPr kumimoji="1" lang="ja-JP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EA178-7D4A-5B61-1FD6-68BCB0E85CB2}"/>
              </a:ext>
            </a:extLst>
          </p:cNvPr>
          <p:cNvSpPr txBox="1"/>
          <p:nvPr/>
        </p:nvSpPr>
        <p:spPr>
          <a:xfrm>
            <a:off x="633663" y="3296720"/>
            <a:ext cx="1129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Only neurons with enough voltage spike. Past inputs influence future responses.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527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4454-BF93-F2C9-C005-7D3C5700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6A95-CE2F-123C-DCE6-09D079CF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Introduction</a:t>
            </a:r>
          </a:p>
          <a:p>
            <a:r>
              <a:rPr lang="en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system/architecture</a:t>
            </a:r>
          </a:p>
          <a:p>
            <a:r>
              <a:rPr lang="en-JP" dirty="0"/>
              <a:t>Research progress</a:t>
            </a:r>
          </a:p>
          <a:p>
            <a:pPr lvl="1"/>
            <a:r>
              <a:rPr lang="en-JP" dirty="0"/>
              <a:t>Done</a:t>
            </a:r>
          </a:p>
          <a:p>
            <a:pPr lvl="1"/>
            <a:r>
              <a:rPr lang="en-JP" dirty="0"/>
              <a:t>Doing</a:t>
            </a:r>
          </a:p>
          <a:p>
            <a:pPr lvl="1"/>
            <a:r>
              <a:rPr lang="en-JP" dirty="0"/>
              <a:t>Todo</a:t>
            </a:r>
          </a:p>
          <a:p>
            <a:r>
              <a:rPr lang="en-US" dirty="0"/>
              <a:t>Schedule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058A7-2B15-E28B-1B48-47BD0C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B53-9F23-FF4F-B29A-8255B6198116}" type="datetime2">
              <a:rPr lang="en-US" smtClean="0"/>
              <a:t>Tuesday, May 13,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6384-B34A-B4C8-F772-A2AB23F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Progress | Student's name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6E66-B2D7-A584-ABB3-783CCF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5D0E-D6FD-4847-A4AD-7D56F7F6616B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441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632</Words>
  <Application>Microsoft Office PowerPoint</Application>
  <PresentationFormat>Widescreen</PresentationFormat>
  <Paragraphs>145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-apple-system</vt:lpstr>
      <vt:lpstr>ＭＳ Ｐゴシック</vt:lpstr>
      <vt:lpstr>Arial</vt:lpstr>
      <vt:lpstr>Office Theme</vt:lpstr>
      <vt:lpstr>2-Layer LIF Network with Weights</vt:lpstr>
      <vt:lpstr>Content</vt:lpstr>
      <vt:lpstr>Content</vt:lpstr>
      <vt:lpstr>Research introduction</vt:lpstr>
      <vt:lpstr>Content</vt:lpstr>
      <vt:lpstr>Overall system</vt:lpstr>
      <vt:lpstr>Step-by-Step LIF Neuron Processing</vt:lpstr>
      <vt:lpstr>Example Output</vt:lpstr>
      <vt:lpstr>Content</vt:lpstr>
      <vt:lpstr>Research Progress | Completed</vt:lpstr>
      <vt:lpstr>Research Progress | On-going</vt:lpstr>
      <vt:lpstr>Reserch Progress|To do</vt:lpstr>
      <vt:lpstr>Content</vt:lpstr>
      <vt:lpstr>Schedule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Khanh N. Dang</dc:creator>
  <cp:lastModifiedBy>大和 小松</cp:lastModifiedBy>
  <cp:revision>201</cp:revision>
  <dcterms:created xsi:type="dcterms:W3CDTF">2024-05-08T11:16:09Z</dcterms:created>
  <dcterms:modified xsi:type="dcterms:W3CDTF">2025-05-13T06:37:43Z</dcterms:modified>
</cp:coreProperties>
</file>